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81" r:id="rId16"/>
    <p:sldId id="272" r:id="rId17"/>
    <p:sldId id="273" r:id="rId18"/>
    <p:sldId id="274" r:id="rId19"/>
    <p:sldId id="282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4660"/>
  </p:normalViewPr>
  <p:slideViewPr>
    <p:cSldViewPr>
      <p:cViewPr varScale="1">
        <p:scale>
          <a:sx n="54" d="100"/>
          <a:sy n="54" d="100"/>
        </p:scale>
        <p:origin x="13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0794" y="1384955"/>
            <a:ext cx="15452288" cy="8071546"/>
            <a:chOff x="1420794" y="1384955"/>
            <a:chExt cx="15452288" cy="807154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002193" y="4151899"/>
              <a:ext cx="2313982" cy="2442313"/>
              <a:chOff x="12002193" y="4151899"/>
              <a:chExt cx="2313982" cy="24423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002193" y="4151899"/>
                <a:ext cx="2313982" cy="24423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018045" y="1384955"/>
              <a:ext cx="2364945" cy="2246072"/>
              <a:chOff x="12018045" y="1384955"/>
              <a:chExt cx="2364945" cy="22460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18045" y="1384955"/>
                <a:ext cx="2364945" cy="22460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43840" y="7085073"/>
              <a:ext cx="2272284" cy="2346365"/>
              <a:chOff x="9543840" y="7085073"/>
              <a:chExt cx="2272284" cy="23463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3840" y="7085073"/>
                <a:ext cx="2272284" cy="23463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747935" y="7085073"/>
              <a:ext cx="2478855" cy="2346365"/>
              <a:chOff x="6747935" y="7085073"/>
              <a:chExt cx="2478855" cy="23463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7935" y="7085073"/>
                <a:ext cx="2478855" cy="23463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53682" y="7085073"/>
              <a:ext cx="2535610" cy="2346365"/>
              <a:chOff x="3953682" y="7085073"/>
              <a:chExt cx="2535610" cy="23463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53682" y="7085073"/>
                <a:ext cx="2535610" cy="23463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0794" y="7085073"/>
              <a:ext cx="2265071" cy="2346365"/>
              <a:chOff x="1420794" y="7085073"/>
              <a:chExt cx="2265071" cy="23463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794" y="7085073"/>
                <a:ext cx="2265071" cy="23463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43840" y="4167751"/>
              <a:ext cx="2272284" cy="2426460"/>
              <a:chOff x="9543840" y="4167751"/>
              <a:chExt cx="2272284" cy="242646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3840" y="4167751"/>
                <a:ext cx="2272284" cy="24264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47935" y="4167751"/>
              <a:ext cx="2478855" cy="2426460"/>
              <a:chOff x="6747935" y="4167751"/>
              <a:chExt cx="2478855" cy="24264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47935" y="4167751"/>
                <a:ext cx="2478855" cy="242646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37829" y="4167751"/>
              <a:ext cx="2524760" cy="2426460"/>
              <a:chOff x="3937829" y="4167751"/>
              <a:chExt cx="2524760" cy="242646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37829" y="4167751"/>
                <a:ext cx="2524760" cy="242646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0794" y="4167751"/>
              <a:ext cx="2265071" cy="2426460"/>
              <a:chOff x="1420794" y="4167751"/>
              <a:chExt cx="2265071" cy="242646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0794" y="4167751"/>
                <a:ext cx="2265071" cy="242646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43840" y="1384955"/>
              <a:ext cx="2272284" cy="2272284"/>
              <a:chOff x="9543840" y="1384955"/>
              <a:chExt cx="2272284" cy="227228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43840" y="1384955"/>
                <a:ext cx="2272284" cy="22722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47935" y="1384955"/>
              <a:ext cx="2478855" cy="2272284"/>
              <a:chOff x="6747935" y="1384955"/>
              <a:chExt cx="2478855" cy="22722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47935" y="1384955"/>
                <a:ext cx="2478855" cy="227228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37829" y="1384955"/>
              <a:ext cx="2524760" cy="2272284"/>
              <a:chOff x="3937829" y="1384955"/>
              <a:chExt cx="2524760" cy="22722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37829" y="1384955"/>
                <a:ext cx="2524760" cy="227228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0794" y="1384955"/>
              <a:ext cx="2265071" cy="2272284"/>
              <a:chOff x="1420794" y="1384955"/>
              <a:chExt cx="2265071" cy="22722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0794" y="1384955"/>
                <a:ext cx="2265071" cy="227228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542113" y="1384955"/>
              <a:ext cx="2322807" cy="2246072"/>
              <a:chOff x="14542113" y="1384955"/>
              <a:chExt cx="2322807" cy="224607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542113" y="1384955"/>
                <a:ext cx="2322807" cy="22460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558797" y="7085073"/>
              <a:ext cx="2306123" cy="2346365"/>
              <a:chOff x="14558797" y="7085073"/>
              <a:chExt cx="2306123" cy="234636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58797" y="7085073"/>
                <a:ext cx="2306123" cy="23463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546533" y="4151899"/>
              <a:ext cx="2318387" cy="2442313"/>
              <a:chOff x="14546533" y="4151899"/>
              <a:chExt cx="2318387" cy="24423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546533" y="4151899"/>
                <a:ext cx="2318387" cy="244231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018045" y="7085073"/>
              <a:ext cx="2364945" cy="2364945"/>
              <a:chOff x="12018045" y="7085073"/>
              <a:chExt cx="2364945" cy="23649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18045" y="7085073"/>
                <a:ext cx="2364945" cy="2364945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6" y="351930"/>
            <a:ext cx="6678894" cy="116696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2169" y="139683"/>
            <a:ext cx="503854" cy="511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87654" y="3919346"/>
            <a:ext cx="8744502" cy="5825321"/>
            <a:chOff x="8987654" y="3919346"/>
            <a:chExt cx="8744502" cy="5825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7654" y="3919346"/>
              <a:ext cx="8744502" cy="5825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796" y="3919346"/>
            <a:ext cx="8170580" cy="5825321"/>
            <a:chOff x="615796" y="3919346"/>
            <a:chExt cx="8170580" cy="5825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6" y="3919346"/>
              <a:ext cx="8170580" cy="58253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5057199" cy="1176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70" y="139683"/>
            <a:ext cx="500949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3813" y="1037066"/>
            <a:ext cx="7784156" cy="621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3813" y="1636766"/>
            <a:ext cx="7697280" cy="7680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7574" y="2239615"/>
            <a:ext cx="6810337" cy="5875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3814" y="2830211"/>
            <a:ext cx="7144185" cy="768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03098" y="5513559"/>
            <a:ext cx="12396145" cy="4312438"/>
            <a:chOff x="603098" y="5513559"/>
            <a:chExt cx="12396145" cy="43124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3098" y="5513559"/>
              <a:ext cx="6021341" cy="4312438"/>
              <a:chOff x="603098" y="5513559"/>
              <a:chExt cx="6021341" cy="431243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03098" y="5513559"/>
                <a:ext cx="6021341" cy="431243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073519" y="5513559"/>
              <a:ext cx="5925724" cy="4312438"/>
              <a:chOff x="7073519" y="5513559"/>
              <a:chExt cx="5925724" cy="431243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73519" y="5513559"/>
                <a:ext cx="5925724" cy="43124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28880" y="6179023"/>
              <a:ext cx="1770619" cy="1438184"/>
              <a:chOff x="8428880" y="6179023"/>
              <a:chExt cx="1770619" cy="14381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28880" y="6179023"/>
                <a:ext cx="1770619" cy="1438184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9692945" y="5553745"/>
            <a:ext cx="7520837" cy="2356031"/>
            <a:chOff x="9692945" y="5553745"/>
            <a:chExt cx="7520837" cy="23560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4446" y="5553745"/>
              <a:ext cx="3799336" cy="235603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692945" y="5751099"/>
              <a:ext cx="3612303" cy="855847"/>
              <a:chOff x="9692945" y="5751099"/>
              <a:chExt cx="3612303" cy="8558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92945" y="5751099"/>
                <a:ext cx="3612303" cy="85584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51901" cy="50793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03098" y="533332"/>
            <a:ext cx="17067289" cy="4591283"/>
            <a:chOff x="603098" y="533332"/>
            <a:chExt cx="17067289" cy="4591283"/>
          </a:xfrm>
        </p:grpSpPr>
        <p:grpSp>
          <p:nvGrpSpPr>
            <p:cNvPr id="2" name="그룹 1"/>
            <p:cNvGrpSpPr/>
            <p:nvPr/>
          </p:nvGrpSpPr>
          <p:grpSpPr>
            <a:xfrm>
              <a:off x="603098" y="725470"/>
              <a:ext cx="17067289" cy="4399145"/>
              <a:chOff x="603098" y="725470"/>
              <a:chExt cx="17067289" cy="4399145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603098" y="725470"/>
                <a:ext cx="6021341" cy="4330049"/>
                <a:chOff x="603098" y="725470"/>
                <a:chExt cx="6021341" cy="4330049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03098" y="725470"/>
                  <a:ext cx="6021341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2" name="그룹 1002"/>
              <p:cNvGrpSpPr/>
              <p:nvPr/>
            </p:nvGrpSpPr>
            <p:grpSpPr>
              <a:xfrm>
                <a:off x="7073519" y="794566"/>
                <a:ext cx="5925724" cy="4330049"/>
                <a:chOff x="7073519" y="794566"/>
                <a:chExt cx="5925724" cy="4330049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073519" y="794566"/>
                  <a:ext cx="5925724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049817" y="810337"/>
                <a:ext cx="2005881" cy="1467416"/>
                <a:chOff x="8049817" y="810337"/>
                <a:chExt cx="2005881" cy="146741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049817" y="810337"/>
                  <a:ext cx="2005881" cy="146741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747305" y="2495381"/>
                <a:ext cx="2308393" cy="2125554"/>
                <a:chOff x="7747305" y="2495381"/>
                <a:chExt cx="2308393" cy="212555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47305" y="2495381"/>
                  <a:ext cx="2308393" cy="212555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357215" y="2206831"/>
                <a:ext cx="2362125" cy="1747355"/>
                <a:chOff x="10357215" y="2206831"/>
                <a:chExt cx="2362125" cy="174735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357215" y="2206831"/>
                  <a:ext cx="2362125" cy="174735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51916" y="2590814"/>
                <a:ext cx="4418471" cy="578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49817" y="533332"/>
              <a:ext cx="1903254" cy="1747355"/>
              <a:chOff x="8049817" y="533332"/>
              <a:chExt cx="1903254" cy="17473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49817" y="533332"/>
                <a:ext cx="1903254" cy="17473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7225" y="895808"/>
            <a:ext cx="11294335" cy="8695559"/>
            <a:chOff x="6267225" y="895808"/>
            <a:chExt cx="11294335" cy="8695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225" y="895808"/>
              <a:ext cx="11294335" cy="869555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716885" y="4064447"/>
            <a:ext cx="5385060" cy="2098404"/>
            <a:chOff x="716885" y="4064447"/>
            <a:chExt cx="5385060" cy="20984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885" y="4064447"/>
              <a:ext cx="5385060" cy="163617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265" y="5774921"/>
              <a:ext cx="2057044" cy="3879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964980" cy="11822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70" y="139683"/>
            <a:ext cx="393568" cy="50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15796" y="1599462"/>
            <a:ext cx="6387707" cy="7086791"/>
            <a:chOff x="615796" y="1599462"/>
            <a:chExt cx="6387707" cy="7086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96" y="1599462"/>
              <a:ext cx="6387707" cy="708679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075881" y="3915563"/>
            <a:ext cx="2194709" cy="1598131"/>
            <a:chOff x="7075881" y="3915563"/>
            <a:chExt cx="2194709" cy="15981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419563" y="4772021"/>
              <a:ext cx="1449448" cy="741673"/>
              <a:chOff x="7419563" y="4772021"/>
              <a:chExt cx="1449448" cy="74167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19563" y="4772021"/>
                <a:ext cx="1449448" cy="74167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881" y="3915563"/>
              <a:ext cx="2194709" cy="61522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9224660" y="447619"/>
            <a:ext cx="8291701" cy="8797403"/>
            <a:chOff x="9224660" y="447619"/>
            <a:chExt cx="8291701" cy="879740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97675" y="1040692"/>
              <a:ext cx="8218686" cy="8204330"/>
              <a:chOff x="9297675" y="1040692"/>
              <a:chExt cx="8218686" cy="820433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97675" y="1040692"/>
                <a:ext cx="8218686" cy="820433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4660" y="447619"/>
              <a:ext cx="7060862" cy="526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42377" cy="5079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365038" y="699780"/>
            <a:ext cx="5503973" cy="1892836"/>
            <a:chOff x="3365038" y="699780"/>
            <a:chExt cx="5503973" cy="18928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5038" y="699780"/>
              <a:ext cx="5503973" cy="1892836"/>
              <a:chOff x="3365038" y="699780"/>
              <a:chExt cx="5503973" cy="189283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65038" y="699780"/>
                <a:ext cx="5503973" cy="189283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3936" y="1129622"/>
              <a:ext cx="4797205" cy="5599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6" y="351930"/>
            <a:ext cx="3372018" cy="118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83443" y="1422800"/>
            <a:ext cx="6629689" cy="8524986"/>
            <a:chOff x="1283443" y="1422800"/>
            <a:chExt cx="6629689" cy="8524986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83443" y="1422800"/>
              <a:ext cx="6629689" cy="6485878"/>
              <a:chOff x="1283443" y="1422800"/>
              <a:chExt cx="6629689" cy="6485878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3443" y="1422800"/>
                <a:ext cx="6629689" cy="648587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326" y="8032802"/>
              <a:ext cx="5206898" cy="19149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4044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479151" cy="11822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372582" y="1390833"/>
            <a:ext cx="6629689" cy="8556953"/>
            <a:chOff x="10372582" y="1390833"/>
            <a:chExt cx="6629689" cy="85569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72582" y="1390833"/>
              <a:ext cx="6629689" cy="6549814"/>
              <a:chOff x="10372582" y="1390833"/>
              <a:chExt cx="6629689" cy="65498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72582" y="1390833"/>
                <a:ext cx="6629689" cy="65498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478" y="8032802"/>
              <a:ext cx="5400946" cy="19149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5145" y="4265035"/>
            <a:ext cx="3816852" cy="2860312"/>
            <a:chOff x="11305145" y="4265035"/>
            <a:chExt cx="3816852" cy="2860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5145" y="4265035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50525" y="4265035"/>
            <a:ext cx="3765198" cy="2823899"/>
            <a:chOff x="7250525" y="4265035"/>
            <a:chExt cx="3765198" cy="2823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0525" y="4265035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47597" y="7253847"/>
            <a:ext cx="3785245" cy="2836625"/>
            <a:chOff x="3147597" y="7253847"/>
            <a:chExt cx="3785245" cy="2836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7597" y="7253847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5145" y="7237153"/>
            <a:ext cx="3816852" cy="2860312"/>
            <a:chOff x="11305145" y="7237153"/>
            <a:chExt cx="3816852" cy="2860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5145" y="7237153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0525" y="7231310"/>
            <a:ext cx="3765198" cy="2823899"/>
            <a:chOff x="7250525" y="7231310"/>
            <a:chExt cx="3765198" cy="2823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0525" y="7231310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5145" y="1336710"/>
            <a:ext cx="3827668" cy="2868417"/>
            <a:chOff x="11305145" y="1336710"/>
            <a:chExt cx="3827668" cy="28684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5145" y="1336710"/>
              <a:ext cx="3827668" cy="2868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0525" y="1336710"/>
            <a:ext cx="3742000" cy="2804218"/>
            <a:chOff x="7250525" y="1336710"/>
            <a:chExt cx="3742000" cy="28042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0525" y="1336710"/>
              <a:ext cx="3742000" cy="2804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7597" y="4304243"/>
            <a:ext cx="3785245" cy="2836625"/>
            <a:chOff x="3147597" y="4304243"/>
            <a:chExt cx="3785245" cy="28366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597" y="4304243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47597" y="1304303"/>
            <a:ext cx="3785245" cy="2836625"/>
            <a:chOff x="3147597" y="1304303"/>
            <a:chExt cx="3785245" cy="28366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7597" y="1304303"/>
              <a:ext cx="3785245" cy="28366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170" y="139683"/>
            <a:ext cx="447853" cy="5079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6" y="351930"/>
            <a:ext cx="6776513" cy="1286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9" y="506293"/>
            <a:ext cx="5591955" cy="571580"/>
          </a:xfrm>
          <a:prstGeom prst="rect">
            <a:avLst/>
          </a:prstGeom>
        </p:spPr>
      </p:pic>
      <p:pic>
        <p:nvPicPr>
          <p:cNvPr id="101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grpSp>
        <p:nvGrpSpPr>
          <p:cNvPr id="102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3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10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4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105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8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18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9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10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17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116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13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115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4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9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20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128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21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22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127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24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126" name="Object 4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" name="Object 4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29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130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grpSp>
        <p:nvGrpSpPr>
          <p:cNvPr id="131" name="그룹 1017"/>
          <p:cNvGrpSpPr/>
          <p:nvPr/>
        </p:nvGrpSpPr>
        <p:grpSpPr>
          <a:xfrm>
            <a:off x="12551890" y="3134551"/>
            <a:ext cx="5322015" cy="4235337"/>
            <a:chOff x="12564997" y="3103485"/>
            <a:chExt cx="5322015" cy="4235337"/>
          </a:xfrm>
        </p:grpSpPr>
        <p:grpSp>
          <p:nvGrpSpPr>
            <p:cNvPr id="132" name="그룹 1018"/>
            <p:cNvGrpSpPr/>
            <p:nvPr/>
          </p:nvGrpSpPr>
          <p:grpSpPr>
            <a:xfrm>
              <a:off x="12564997" y="3103485"/>
              <a:ext cx="5126640" cy="4235337"/>
              <a:chOff x="12564997" y="3103485"/>
              <a:chExt cx="5126640" cy="4235337"/>
            </a:xfrm>
          </p:grpSpPr>
          <p:grpSp>
            <p:nvGrpSpPr>
              <p:cNvPr id="135" name="그룹 1019"/>
              <p:cNvGrpSpPr/>
              <p:nvPr/>
            </p:nvGrpSpPr>
            <p:grpSpPr>
              <a:xfrm>
                <a:off x="12564997" y="3920928"/>
                <a:ext cx="1871890" cy="1383765"/>
                <a:chOff x="12564997" y="3920928"/>
                <a:chExt cx="1871890" cy="1383765"/>
              </a:xfrm>
            </p:grpSpPr>
            <p:pic>
              <p:nvPicPr>
                <p:cNvPr id="152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564997" y="3920928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36" name="그룹 1020"/>
              <p:cNvGrpSpPr/>
              <p:nvPr/>
            </p:nvGrpSpPr>
            <p:grpSpPr>
              <a:xfrm>
                <a:off x="12570711" y="5135086"/>
                <a:ext cx="1871890" cy="1383765"/>
                <a:chOff x="12570711" y="5135086"/>
                <a:chExt cx="1871890" cy="1383765"/>
              </a:xfrm>
            </p:grpSpPr>
            <p:pic>
              <p:nvPicPr>
                <p:cNvPr id="151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570711" y="5135086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그룹 1021"/>
              <p:cNvGrpSpPr/>
              <p:nvPr/>
            </p:nvGrpSpPr>
            <p:grpSpPr>
              <a:xfrm>
                <a:off x="14604505" y="3103485"/>
                <a:ext cx="3087131" cy="1980440"/>
                <a:chOff x="14604505" y="3103485"/>
                <a:chExt cx="3087131" cy="1980440"/>
              </a:xfrm>
            </p:grpSpPr>
            <p:grpSp>
              <p:nvGrpSpPr>
                <p:cNvPr id="145" name="그룹 1022"/>
                <p:cNvGrpSpPr/>
                <p:nvPr/>
              </p:nvGrpSpPr>
              <p:grpSpPr>
                <a:xfrm>
                  <a:off x="14604505" y="3103485"/>
                  <a:ext cx="1846173" cy="1846173"/>
                  <a:chOff x="14604505" y="3103485"/>
                  <a:chExt cx="1846173" cy="1846173"/>
                </a:xfrm>
              </p:grpSpPr>
              <p:pic>
                <p:nvPicPr>
                  <p:cNvPr id="150" name="Object 5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4604505" y="3103485"/>
                    <a:ext cx="1846173" cy="18461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grpSp>
                <p:nvGrpSpPr>
                  <p:cNvPr id="147" name="그룹 1024"/>
                  <p:cNvGrpSpPr/>
                  <p:nvPr/>
                </p:nvGrpSpPr>
                <p:grpSpPr>
                  <a:xfrm>
                    <a:off x="15791850" y="4432173"/>
                    <a:ext cx="1899786" cy="651751"/>
                    <a:chOff x="15791850" y="4432173"/>
                    <a:chExt cx="1899786" cy="651751"/>
                  </a:xfrm>
                </p:grpSpPr>
                <p:pic>
                  <p:nvPicPr>
                    <p:cNvPr id="149" name="Object 63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4432173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8" name="Object 65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5946205" y="4493136"/>
                    <a:ext cx="1460558" cy="449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8" name="그룹 1025"/>
              <p:cNvGrpSpPr/>
              <p:nvPr/>
            </p:nvGrpSpPr>
            <p:grpSpPr>
              <a:xfrm>
                <a:off x="14604505" y="5304693"/>
                <a:ext cx="3087131" cy="2034128"/>
                <a:chOff x="14604505" y="5304693"/>
                <a:chExt cx="3087131" cy="2034128"/>
              </a:xfrm>
            </p:grpSpPr>
            <p:grpSp>
              <p:nvGrpSpPr>
                <p:cNvPr id="139" name="그룹 1026"/>
                <p:cNvGrpSpPr/>
                <p:nvPr/>
              </p:nvGrpSpPr>
              <p:grpSpPr>
                <a:xfrm>
                  <a:off x="14604505" y="5304693"/>
                  <a:ext cx="1871545" cy="1871545"/>
                  <a:chOff x="14604505" y="5304693"/>
                  <a:chExt cx="1871545" cy="1871545"/>
                </a:xfrm>
              </p:grpSpPr>
              <p:pic>
                <p:nvPicPr>
                  <p:cNvPr id="144" name="Object 70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4604505" y="5304693"/>
                    <a:ext cx="1871545" cy="18715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0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grpSp>
                <p:nvGrpSpPr>
                  <p:cNvPr id="141" name="그룹 1028"/>
                  <p:cNvGrpSpPr/>
                  <p:nvPr/>
                </p:nvGrpSpPr>
                <p:grpSpPr>
                  <a:xfrm>
                    <a:off x="15791850" y="6687070"/>
                    <a:ext cx="1899786" cy="651751"/>
                    <a:chOff x="15791850" y="6687070"/>
                    <a:chExt cx="1899786" cy="651751"/>
                  </a:xfrm>
                </p:grpSpPr>
                <p:pic>
                  <p:nvPicPr>
                    <p:cNvPr id="143" name="Object 74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6687070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2" name="Object 76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5946191" y="6748030"/>
                    <a:ext cx="1469958" cy="44931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33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93524" y="4008591"/>
              <a:ext cx="1450015" cy="457129"/>
            </a:xfrm>
            <a:prstGeom prst="rect">
              <a:avLst/>
            </a:prstGeom>
          </p:spPr>
        </p:pic>
        <p:pic>
          <p:nvPicPr>
            <p:cNvPr id="134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88763" y="6271801"/>
              <a:ext cx="1315520" cy="4571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14</cp:revision>
  <dcterms:created xsi:type="dcterms:W3CDTF">2023-05-17T02:17:56Z</dcterms:created>
  <dcterms:modified xsi:type="dcterms:W3CDTF">2023-05-19T00:08:36Z</dcterms:modified>
</cp:coreProperties>
</file>